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7"/>
  </p:notesMasterIdLst>
  <p:sldIdLst>
    <p:sldId id="259" r:id="rId2"/>
    <p:sldId id="265" r:id="rId3"/>
    <p:sldId id="266" r:id="rId4"/>
    <p:sldId id="268" r:id="rId5"/>
    <p:sldId id="267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1928057-A1CE-410F-A541-23BB343BA94D}" v="160" dt="2019-05-07T20:15:07.1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640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nsi, Mohammed" userId="cfa8f438-8c54-46ab-a7f0-62116a344a7e" providerId="ADAL" clId="{DD9E8FFA-FA61-4BD0-8713-DA868E25947C}"/>
  </pc:docChgLst>
  <pc:docChgLst>
    <pc:chgData name="Mansi, Mohammed" userId="cfa8f438-8c54-46ab-a7f0-62116a344a7e" providerId="ADAL" clId="{53EE7B2F-A844-43A3-A957-141F887B91C0}"/>
    <pc:docChg chg="undo custSel addSld delSld modSld">
      <pc:chgData name="Mansi, Mohammed" userId="cfa8f438-8c54-46ab-a7f0-62116a344a7e" providerId="ADAL" clId="{53EE7B2F-A844-43A3-A957-141F887B91C0}" dt="2019-05-02T18:04:05.041" v="968" actId="478"/>
      <pc:docMkLst>
        <pc:docMk/>
      </pc:docMkLst>
      <pc:sldChg chg="delSp modSp">
        <pc:chgData name="Mansi, Mohammed" userId="cfa8f438-8c54-46ab-a7f0-62116a344a7e" providerId="ADAL" clId="{53EE7B2F-A844-43A3-A957-141F887B91C0}" dt="2019-05-02T18:04:05.041" v="968" actId="478"/>
        <pc:sldMkLst>
          <pc:docMk/>
          <pc:sldMk cId="560247952" sldId="259"/>
        </pc:sldMkLst>
        <pc:spChg chg="del">
          <ac:chgData name="Mansi, Mohammed" userId="cfa8f438-8c54-46ab-a7f0-62116a344a7e" providerId="ADAL" clId="{53EE7B2F-A844-43A3-A957-141F887B91C0}" dt="2019-04-25T18:53:11.482" v="94" actId="478"/>
          <ac:spMkLst>
            <pc:docMk/>
            <pc:sldMk cId="560247952" sldId="259"/>
            <ac:spMk id="2" creationId="{00000000-0000-0000-0000-000000000000}"/>
          </ac:spMkLst>
        </pc:spChg>
        <pc:spChg chg="mod">
          <ac:chgData name="Mansi, Mohammed" userId="cfa8f438-8c54-46ab-a7f0-62116a344a7e" providerId="ADAL" clId="{53EE7B2F-A844-43A3-A957-141F887B91C0}" dt="2019-05-02T18:03:59.227" v="966" actId="20577"/>
          <ac:spMkLst>
            <pc:docMk/>
            <pc:sldMk cId="560247952" sldId="259"/>
            <ac:spMk id="9" creationId="{00000000-0000-0000-0000-000000000000}"/>
          </ac:spMkLst>
        </pc:spChg>
        <pc:spChg chg="mod">
          <ac:chgData name="Mansi, Mohammed" userId="cfa8f438-8c54-46ab-a7f0-62116a344a7e" providerId="ADAL" clId="{53EE7B2F-A844-43A3-A957-141F887B91C0}" dt="2019-05-02T18:04:02.718" v="967" actId="20577"/>
          <ac:spMkLst>
            <pc:docMk/>
            <pc:sldMk cId="560247952" sldId="259"/>
            <ac:spMk id="10" creationId="{00000000-0000-0000-0000-000000000000}"/>
          </ac:spMkLst>
        </pc:spChg>
        <pc:picChg chg="del">
          <ac:chgData name="Mansi, Mohammed" userId="cfa8f438-8c54-46ab-a7f0-62116a344a7e" providerId="ADAL" clId="{53EE7B2F-A844-43A3-A957-141F887B91C0}" dt="2019-05-02T18:04:05.041" v="968" actId="478"/>
          <ac:picMkLst>
            <pc:docMk/>
            <pc:sldMk cId="560247952" sldId="259"/>
            <ac:picMk id="7" creationId="{00000000-0000-0000-0000-000000000000}"/>
          </ac:picMkLst>
        </pc:picChg>
      </pc:sldChg>
      <pc:sldChg chg="addSp delSp modSp add">
        <pc:chgData name="Mansi, Mohammed" userId="cfa8f438-8c54-46ab-a7f0-62116a344a7e" providerId="ADAL" clId="{53EE7B2F-A844-43A3-A957-141F887B91C0}" dt="2019-05-02T17:56:06.402" v="297" actId="20577"/>
        <pc:sldMkLst>
          <pc:docMk/>
          <pc:sldMk cId="1270126725" sldId="265"/>
        </pc:sldMkLst>
        <pc:spChg chg="mod">
          <ac:chgData name="Mansi, Mohammed" userId="cfa8f438-8c54-46ab-a7f0-62116a344a7e" providerId="ADAL" clId="{53EE7B2F-A844-43A3-A957-141F887B91C0}" dt="2019-05-02T17:54:34.944" v="202" actId="20577"/>
          <ac:spMkLst>
            <pc:docMk/>
            <pc:sldMk cId="1270126725" sldId="265"/>
            <ac:spMk id="2" creationId="{A17AD793-F0C4-4FC6-8493-E2831BBB50C0}"/>
          </ac:spMkLst>
        </pc:spChg>
        <pc:spChg chg="del">
          <ac:chgData name="Mansi, Mohammed" userId="cfa8f438-8c54-46ab-a7f0-62116a344a7e" providerId="ADAL" clId="{53EE7B2F-A844-43A3-A957-141F887B91C0}" dt="2019-05-02T17:54:47.040" v="207" actId="478"/>
          <ac:spMkLst>
            <pc:docMk/>
            <pc:sldMk cId="1270126725" sldId="265"/>
            <ac:spMk id="3" creationId="{22F6B23D-BB44-4E47-9AE8-085EBDE58671}"/>
          </ac:spMkLst>
        </pc:spChg>
        <pc:spChg chg="add mod">
          <ac:chgData name="Mansi, Mohammed" userId="cfa8f438-8c54-46ab-a7f0-62116a344a7e" providerId="ADAL" clId="{53EE7B2F-A844-43A3-A957-141F887B91C0}" dt="2019-05-02T17:55:59.449" v="279" actId="20577"/>
          <ac:spMkLst>
            <pc:docMk/>
            <pc:sldMk cId="1270126725" sldId="265"/>
            <ac:spMk id="8" creationId="{5D8AB3C0-F2C8-4755-9F5C-D3E859C7ABCC}"/>
          </ac:spMkLst>
        </pc:spChg>
        <pc:spChg chg="add mod">
          <ac:chgData name="Mansi, Mohammed" userId="cfa8f438-8c54-46ab-a7f0-62116a344a7e" providerId="ADAL" clId="{53EE7B2F-A844-43A3-A957-141F887B91C0}" dt="2019-05-02T17:56:06.402" v="297" actId="20577"/>
          <ac:spMkLst>
            <pc:docMk/>
            <pc:sldMk cId="1270126725" sldId="265"/>
            <ac:spMk id="9" creationId="{2067A6BC-5D69-4FFB-B66F-44A77506BB06}"/>
          </ac:spMkLst>
        </pc:spChg>
        <pc:picChg chg="add mod">
          <ac:chgData name="Mansi, Mohammed" userId="cfa8f438-8c54-46ab-a7f0-62116a344a7e" providerId="ADAL" clId="{53EE7B2F-A844-43A3-A957-141F887B91C0}" dt="2019-05-02T17:54:56.112" v="211" actId="1076"/>
          <ac:picMkLst>
            <pc:docMk/>
            <pc:sldMk cId="1270126725" sldId="265"/>
            <ac:picMk id="6" creationId="{B2A53573-5F04-45C8-91E7-6F488E7616E1}"/>
          </ac:picMkLst>
        </pc:picChg>
        <pc:picChg chg="add mod">
          <ac:chgData name="Mansi, Mohammed" userId="cfa8f438-8c54-46ab-a7f0-62116a344a7e" providerId="ADAL" clId="{53EE7B2F-A844-43A3-A957-141F887B91C0}" dt="2019-05-02T17:54:54.527" v="210" actId="1076"/>
          <ac:picMkLst>
            <pc:docMk/>
            <pc:sldMk cId="1270126725" sldId="265"/>
            <ac:picMk id="7" creationId="{D7A9DC38-9965-4ACC-A450-396846065BCA}"/>
          </ac:picMkLst>
        </pc:picChg>
      </pc:sldChg>
      <pc:sldChg chg="modSp add">
        <pc:chgData name="Mansi, Mohammed" userId="cfa8f438-8c54-46ab-a7f0-62116a344a7e" providerId="ADAL" clId="{53EE7B2F-A844-43A3-A957-141F887B91C0}" dt="2019-05-02T17:57:23.568" v="441" actId="20577"/>
        <pc:sldMkLst>
          <pc:docMk/>
          <pc:sldMk cId="2699253882" sldId="266"/>
        </pc:sldMkLst>
        <pc:spChg chg="mod">
          <ac:chgData name="Mansi, Mohammed" userId="cfa8f438-8c54-46ab-a7f0-62116a344a7e" providerId="ADAL" clId="{53EE7B2F-A844-43A3-A957-141F887B91C0}" dt="2019-05-02T17:56:36.202" v="328" actId="20577"/>
          <ac:spMkLst>
            <pc:docMk/>
            <pc:sldMk cId="2699253882" sldId="266"/>
            <ac:spMk id="2" creationId="{68D270DF-9446-4832-8CC0-3ED0928E6EB7}"/>
          </ac:spMkLst>
        </pc:spChg>
        <pc:spChg chg="mod">
          <ac:chgData name="Mansi, Mohammed" userId="cfa8f438-8c54-46ab-a7f0-62116a344a7e" providerId="ADAL" clId="{53EE7B2F-A844-43A3-A957-141F887B91C0}" dt="2019-05-02T17:57:23.568" v="441" actId="20577"/>
          <ac:spMkLst>
            <pc:docMk/>
            <pc:sldMk cId="2699253882" sldId="266"/>
            <ac:spMk id="3" creationId="{F17CE6A4-031A-4247-97AA-1F9FF8D0E3CB}"/>
          </ac:spMkLst>
        </pc:spChg>
      </pc:sldChg>
      <pc:sldChg chg="modSp add">
        <pc:chgData name="Mansi, Mohammed" userId="cfa8f438-8c54-46ab-a7f0-62116a344a7e" providerId="ADAL" clId="{53EE7B2F-A844-43A3-A957-141F887B91C0}" dt="2019-05-02T18:02:40.553" v="960" actId="20577"/>
        <pc:sldMkLst>
          <pc:docMk/>
          <pc:sldMk cId="2163265909" sldId="267"/>
        </pc:sldMkLst>
        <pc:spChg chg="mod">
          <ac:chgData name="Mansi, Mohammed" userId="cfa8f438-8c54-46ab-a7f0-62116a344a7e" providerId="ADAL" clId="{53EE7B2F-A844-43A3-A957-141F887B91C0}" dt="2019-05-02T17:58:39.288" v="568" actId="20577"/>
          <ac:spMkLst>
            <pc:docMk/>
            <pc:sldMk cId="2163265909" sldId="267"/>
            <ac:spMk id="2" creationId="{BEF1D6AC-FE9A-47E3-B5F8-95F803868EF4}"/>
          </ac:spMkLst>
        </pc:spChg>
        <pc:spChg chg="mod">
          <ac:chgData name="Mansi, Mohammed" userId="cfa8f438-8c54-46ab-a7f0-62116a344a7e" providerId="ADAL" clId="{53EE7B2F-A844-43A3-A957-141F887B91C0}" dt="2019-05-02T18:02:40.553" v="960" actId="20577"/>
          <ac:spMkLst>
            <pc:docMk/>
            <pc:sldMk cId="2163265909" sldId="267"/>
            <ac:spMk id="3" creationId="{97FC477A-2DA8-4A95-A172-D23AC3D3001B}"/>
          </ac:spMkLst>
        </pc:spChg>
      </pc:sldChg>
    </pc:docChg>
  </pc:docChgLst>
  <pc:docChgLst>
    <pc:chgData name="Mansi, Mohammed" userId="cfa8f438-8c54-46ab-a7f0-62116a344a7e" providerId="ADAL" clId="{61928057-A1CE-410F-A541-23BB343BA94D}"/>
    <pc:docChg chg="custSel addSld modSld">
      <pc:chgData name="Mansi, Mohammed" userId="cfa8f438-8c54-46ab-a7f0-62116a344a7e" providerId="ADAL" clId="{61928057-A1CE-410F-A541-23BB343BA94D}" dt="2019-05-07T20:15:07.151" v="159" actId="20577"/>
      <pc:docMkLst>
        <pc:docMk/>
      </pc:docMkLst>
      <pc:sldChg chg="modSp">
        <pc:chgData name="Mansi, Mohammed" userId="cfa8f438-8c54-46ab-a7f0-62116a344a7e" providerId="ADAL" clId="{61928057-A1CE-410F-A541-23BB343BA94D}" dt="2019-05-07T20:12:43.239" v="9" actId="20577"/>
        <pc:sldMkLst>
          <pc:docMk/>
          <pc:sldMk cId="2699253882" sldId="266"/>
        </pc:sldMkLst>
        <pc:spChg chg="mod">
          <ac:chgData name="Mansi, Mohammed" userId="cfa8f438-8c54-46ab-a7f0-62116a344a7e" providerId="ADAL" clId="{61928057-A1CE-410F-A541-23BB343BA94D}" dt="2019-05-07T20:12:43.239" v="9" actId="20577"/>
          <ac:spMkLst>
            <pc:docMk/>
            <pc:sldMk cId="2699253882" sldId="266"/>
            <ac:spMk id="3" creationId="{F17CE6A4-031A-4247-97AA-1F9FF8D0E3CB}"/>
          </ac:spMkLst>
        </pc:spChg>
      </pc:sldChg>
      <pc:sldChg chg="modSp">
        <pc:chgData name="Mansi, Mohammed" userId="cfa8f438-8c54-46ab-a7f0-62116a344a7e" providerId="ADAL" clId="{61928057-A1CE-410F-A541-23BB343BA94D}" dt="2019-05-07T20:15:07.151" v="159" actId="20577"/>
        <pc:sldMkLst>
          <pc:docMk/>
          <pc:sldMk cId="2163265909" sldId="267"/>
        </pc:sldMkLst>
        <pc:spChg chg="mod">
          <ac:chgData name="Mansi, Mohammed" userId="cfa8f438-8c54-46ab-a7f0-62116a344a7e" providerId="ADAL" clId="{61928057-A1CE-410F-A541-23BB343BA94D}" dt="2019-05-07T20:14:29.451" v="116" actId="20577"/>
          <ac:spMkLst>
            <pc:docMk/>
            <pc:sldMk cId="2163265909" sldId="267"/>
            <ac:spMk id="2" creationId="{BEF1D6AC-FE9A-47E3-B5F8-95F803868EF4}"/>
          </ac:spMkLst>
        </pc:spChg>
        <pc:spChg chg="mod">
          <ac:chgData name="Mansi, Mohammed" userId="cfa8f438-8c54-46ab-a7f0-62116a344a7e" providerId="ADAL" clId="{61928057-A1CE-410F-A541-23BB343BA94D}" dt="2019-05-07T20:15:07.151" v="159" actId="20577"/>
          <ac:spMkLst>
            <pc:docMk/>
            <pc:sldMk cId="2163265909" sldId="267"/>
            <ac:spMk id="3" creationId="{97FC477A-2DA8-4A95-A172-D23AC3D3001B}"/>
          </ac:spMkLst>
        </pc:spChg>
      </pc:sldChg>
      <pc:sldChg chg="modSp add">
        <pc:chgData name="Mansi, Mohammed" userId="cfa8f438-8c54-46ab-a7f0-62116a344a7e" providerId="ADAL" clId="{61928057-A1CE-410F-A541-23BB343BA94D}" dt="2019-05-07T20:13:57.559" v="115" actId="20577"/>
        <pc:sldMkLst>
          <pc:docMk/>
          <pc:sldMk cId="213551491" sldId="268"/>
        </pc:sldMkLst>
        <pc:spChg chg="mod">
          <ac:chgData name="Mansi, Mohammed" userId="cfa8f438-8c54-46ab-a7f0-62116a344a7e" providerId="ADAL" clId="{61928057-A1CE-410F-A541-23BB343BA94D}" dt="2019-05-07T20:13:27.274" v="37" actId="313"/>
          <ac:spMkLst>
            <pc:docMk/>
            <pc:sldMk cId="213551491" sldId="268"/>
            <ac:spMk id="2" creationId="{9D7AE78A-B66C-4DA0-92E0-0FFCFA5BDABE}"/>
          </ac:spMkLst>
        </pc:spChg>
        <pc:spChg chg="mod">
          <ac:chgData name="Mansi, Mohammed" userId="cfa8f438-8c54-46ab-a7f0-62116a344a7e" providerId="ADAL" clId="{61928057-A1CE-410F-A541-23BB343BA94D}" dt="2019-05-07T20:13:57.559" v="115" actId="20577"/>
          <ac:spMkLst>
            <pc:docMk/>
            <pc:sldMk cId="213551491" sldId="268"/>
            <ac:spMk id="3" creationId="{E4DB443C-8971-46F4-8E73-5B115A341DB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1A27E38-8A54-42D5-99B0-0F22B237069D}" type="datetimeFigureOut">
              <a:rPr lang="en-US" smtClean="0"/>
              <a:t>5/7/2019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9E55D-3D2E-49E3-9E54-D6116973A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6214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81100" y="814388"/>
            <a:ext cx="46482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0B8651-D313-4300-801F-836567026953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1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31735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0" y="4504246"/>
            <a:ext cx="9144000" cy="2353755"/>
          </a:xfrm>
          <a:prstGeom prst="rect">
            <a:avLst/>
          </a:prstGeom>
          <a:gradFill flip="none" rotWithShape="1">
            <a:gsLst>
              <a:gs pos="0">
                <a:schemeClr val="tx1">
                  <a:alpha val="80000"/>
                </a:schemeClr>
              </a:gs>
              <a:gs pos="100000">
                <a:schemeClr val="tx1">
                  <a:alpha val="0"/>
                </a:schemeClr>
              </a:gs>
            </a:gsLst>
            <a:lin ang="162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>
              <a:solidFill>
                <a:srgbClr val="FFFFFF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1" y="0"/>
            <a:ext cx="4702172" cy="6858000"/>
          </a:xfrm>
          <a:prstGeom prst="rect">
            <a:avLst/>
          </a:prstGeom>
          <a:gradFill flip="none" rotWithShape="1">
            <a:gsLst>
              <a:gs pos="20000">
                <a:schemeClr val="accent2"/>
              </a:gs>
              <a:gs pos="100000">
                <a:schemeClr val="accent2">
                  <a:alpha val="80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6702" y="269836"/>
            <a:ext cx="1270286" cy="685715"/>
          </a:xfrm>
          <a:prstGeom prst="rect">
            <a:avLst/>
          </a:prstGeom>
        </p:spPr>
      </p:pic>
      <p:sp>
        <p:nvSpPr>
          <p:cNvPr id="13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266701" y="4124327"/>
            <a:ext cx="4144963" cy="1857375"/>
          </a:xfrm>
          <a:prstGeom prst="rect">
            <a:avLst/>
          </a:prstGeom>
        </p:spPr>
        <p:txBody>
          <a:bodyPr lIns="0" tIns="0" rIns="0" bIns="0"/>
          <a:lstStyle>
            <a:lvl1pPr marL="257175" indent="-257175">
              <a:buNone/>
              <a:defRPr lang="en-US" sz="1125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>
              <a:buFont typeface="Arial" panose="020B0604020202020204" pitchFamily="34" charset="0"/>
              <a:buNone/>
              <a:defRPr lang="en-US" sz="1125" i="1" kern="1200" dirty="0" smtClean="0">
                <a:solidFill>
                  <a:schemeClr val="accent2">
                    <a:lumMod val="10000"/>
                    <a:lumOff val="90000"/>
                  </a:schemeClr>
                </a:solidFill>
                <a:latin typeface="+mn-lt"/>
                <a:ea typeface="+mn-ea"/>
                <a:cs typeface="+mn-cs"/>
              </a:defRPr>
            </a:lvl2pPr>
          </a:lstStyle>
          <a:p>
            <a:pPr marL="0" lvl="0" indent="0" algn="l" defTabSz="342900" rtl="0" eaLnBrk="1" latinLnBrk="0" hangingPunct="1">
              <a:spcBef>
                <a:spcPct val="20000"/>
              </a:spcBef>
            </a:pPr>
            <a:r>
              <a:rPr lang="en-US" dirty="0"/>
              <a:t>Click to add presenter</a:t>
            </a:r>
          </a:p>
        </p:txBody>
      </p:sp>
      <p:sp>
        <p:nvSpPr>
          <p:cNvPr id="15" name="Title Placeholder 2"/>
          <p:cNvSpPr>
            <a:spLocks noGrp="1"/>
          </p:cNvSpPr>
          <p:nvPr>
            <p:ph type="title"/>
          </p:nvPr>
        </p:nvSpPr>
        <p:spPr>
          <a:xfrm>
            <a:off x="266700" y="1225385"/>
            <a:ext cx="4168776" cy="2660816"/>
          </a:xfrm>
          <a:prstGeom prst="rect">
            <a:avLst/>
          </a:prstGeom>
          <a:noFill/>
        </p:spPr>
        <p:txBody>
          <a:bodyPr vert="horz" lIns="0" tIns="0" rIns="0" bIns="0" rtlCol="0" anchor="b">
            <a:normAutofit/>
          </a:bodyPr>
          <a:lstStyle>
            <a:lvl1pPr>
              <a:defRPr lang="en-US" sz="1950" i="0" dirty="0"/>
            </a:lvl1pPr>
          </a:lstStyle>
          <a:p>
            <a:pPr lvl="0">
              <a:spcBef>
                <a:spcPts val="750"/>
              </a:spcBef>
              <a:buClr>
                <a:schemeClr val="bg2"/>
              </a:buClr>
              <a:buSzPct val="75000"/>
              <a:buFont typeface="Lucida Grande"/>
            </a:pPr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6700" y="6327007"/>
            <a:ext cx="4168379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50" i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Analog Devices Confidential Information.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©2017 Analog Devices, Inc. All rights reserved.</a:t>
            </a: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66702" y="5991965"/>
            <a:ext cx="133068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9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FCEF7FDA-46B4-43F1-92FF-B7C4F8C5EE3A}" type="datetime1">
              <a:rPr lang="en-US">
                <a:solidFill>
                  <a:srgbClr val="FFFFFF"/>
                </a:solidFill>
              </a:rPr>
              <a:pPr/>
              <a:t>5/7/2019</a:t>
            </a:fld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0418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706967" y="1219200"/>
            <a:ext cx="4132234" cy="2332412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266700" y="1219200"/>
            <a:ext cx="4168775" cy="2332412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Content Placeholder 2"/>
          <p:cNvSpPr>
            <a:spLocks noGrp="1"/>
          </p:cNvSpPr>
          <p:nvPr>
            <p:ph idx="11"/>
          </p:nvPr>
        </p:nvSpPr>
        <p:spPr>
          <a:xfrm>
            <a:off x="4706969" y="3649288"/>
            <a:ext cx="4132234" cy="2332412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266701" y="3649288"/>
            <a:ext cx="4168775" cy="2332412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C201BC4-544A-433F-8384-88D34758877E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0687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1"/>
          </p:nvPr>
        </p:nvSpPr>
        <p:spPr>
          <a:xfrm>
            <a:off x="266700" y="1219201"/>
            <a:ext cx="8572501" cy="2238896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2"/>
          </p:nvPr>
        </p:nvSpPr>
        <p:spPr>
          <a:xfrm>
            <a:off x="266700" y="3742805"/>
            <a:ext cx="8591551" cy="2238896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A362CE5-7913-4029-B922-35A9F0B0B474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042217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Picture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1" hasCustomPrompt="1"/>
          </p:nvPr>
        </p:nvSpPr>
        <p:spPr>
          <a:xfrm>
            <a:off x="266700" y="1219201"/>
            <a:ext cx="8572500" cy="2292878"/>
          </a:xfrm>
          <a:custGeom>
            <a:avLst/>
            <a:gdLst>
              <a:gd name="connsiteX0" fmla="*/ 0 w 8572500"/>
              <a:gd name="connsiteY0" fmla="*/ 0 h 2035175"/>
              <a:gd name="connsiteX1" fmla="*/ 8572500 w 8572500"/>
              <a:gd name="connsiteY1" fmla="*/ 0 h 2035175"/>
              <a:gd name="connsiteX2" fmla="*/ 8572500 w 8572500"/>
              <a:gd name="connsiteY2" fmla="*/ 1860562 h 2035175"/>
              <a:gd name="connsiteX3" fmla="*/ 8397887 w 8572500"/>
              <a:gd name="connsiteY3" fmla="*/ 2035175 h 2035175"/>
              <a:gd name="connsiteX4" fmla="*/ 0 w 8572500"/>
              <a:gd name="connsiteY4" fmla="*/ 2035175 h 2035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572500" h="2035175">
                <a:moveTo>
                  <a:pt x="0" y="0"/>
                </a:moveTo>
                <a:lnTo>
                  <a:pt x="8572500" y="0"/>
                </a:lnTo>
                <a:lnTo>
                  <a:pt x="8572500" y="1860562"/>
                </a:lnTo>
                <a:lnTo>
                  <a:pt x="8397887" y="2035175"/>
                </a:lnTo>
                <a:lnTo>
                  <a:pt x="0" y="203517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15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2"/>
          </p:nvPr>
        </p:nvSpPr>
        <p:spPr>
          <a:xfrm>
            <a:off x="266700" y="3745637"/>
            <a:ext cx="8572501" cy="2236064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0E41E3D-38F9-46DF-A58E-938FA45CEA04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688924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1" y="0"/>
            <a:ext cx="9143999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266700" y="1219200"/>
            <a:ext cx="8572500" cy="4762500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2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5EC983BC-B0C9-449B-8A10-B5125A517106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25818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3" y="0"/>
            <a:ext cx="9143997" cy="68707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350" dirty="0">
              <a:solidFill>
                <a:srgbClr val="FFFF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6702" y="269836"/>
            <a:ext cx="1270286" cy="685715"/>
          </a:xfrm>
          <a:prstGeom prst="rect">
            <a:avLst/>
          </a:prstGeom>
        </p:spPr>
      </p:pic>
      <p:sp>
        <p:nvSpPr>
          <p:cNvPr id="10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66701" y="1225386"/>
            <a:ext cx="4168775" cy="2660815"/>
          </a:xfrm>
          <a:prstGeom prst="rect">
            <a:avLst/>
          </a:prstGeom>
        </p:spPr>
        <p:txBody>
          <a:bodyPr lIns="0" tIns="0" rIns="0" bIns="0" anchor="b">
            <a:normAutofit/>
          </a:bodyPr>
          <a:lstStyle>
            <a:lvl1pPr marL="0" indent="0">
              <a:buNone/>
              <a:defRPr lang="en-US" sz="1950" b="1" i="0" kern="1200" baseline="0" dirty="0" smtClean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266701" y="4132639"/>
            <a:ext cx="4168775" cy="1849063"/>
          </a:xfrm>
        </p:spPr>
        <p:txBody>
          <a:bodyPr>
            <a:normAutofit/>
          </a:bodyPr>
          <a:lstStyle>
            <a:lvl1pPr marL="0" indent="0">
              <a:buNone/>
              <a:defRPr lang="en-US" sz="1125" b="0" i="0" kern="1200" cap="all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342900" rtl="0" eaLnBrk="1" latinLnBrk="0" hangingPunct="1">
              <a:spcBef>
                <a:spcPct val="20000"/>
              </a:spcBef>
              <a:buClr>
                <a:schemeClr val="bg2"/>
              </a:buClr>
              <a:buSzPct val="75000"/>
              <a:buFont typeface="Lucida Grande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87147" y="6327007"/>
            <a:ext cx="3648329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750" i="1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rgbClr val="FFFFFF"/>
                </a:solidFill>
              </a:rPr>
              <a:t>Analog Devices Confidential Information.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©2017 Analog Devices, Inc. All rights reserved.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2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>
                <a:solidFill>
                  <a:srgbClr val="FFFFFF"/>
                </a:solidFill>
              </a:rPr>
              <a:pPr/>
              <a:t>‹#›</a:t>
            </a:fld>
            <a:endParaRPr dirty="0">
              <a:solidFill>
                <a:srgbClr val="FFFFFF"/>
              </a:solidFill>
            </a:endParaRPr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266702" y="5991965"/>
            <a:ext cx="1330681" cy="236173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lang="en-US" sz="900" b="1" i="0" kern="120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9D173780-4668-4F3B-A5ED-406029C2EC03}" type="datetime1">
              <a:rPr lang="en-US">
                <a:solidFill>
                  <a:srgbClr val="FFFFFF"/>
                </a:solidFill>
              </a:rPr>
              <a:pPr/>
              <a:t>5/7/2019</a:t>
            </a:fld>
            <a:endParaRPr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5634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266701" y="1219200"/>
            <a:ext cx="4168775" cy="4762500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0"/>
          </p:nvPr>
        </p:nvSpPr>
        <p:spPr>
          <a:xfrm>
            <a:off x="4702176" y="1233747"/>
            <a:ext cx="4168775" cy="4762500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73444CC-0D06-4C52-A8B0-25788AC1ACED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2946497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3"/>
          <p:cNvSpPr>
            <a:spLocks noGrp="1"/>
          </p:cNvSpPr>
          <p:nvPr>
            <p:ph type="title" hasCustomPrompt="1"/>
          </p:nvPr>
        </p:nvSpPr>
        <p:spPr>
          <a:xfrm>
            <a:off x="1" y="-5928"/>
            <a:ext cx="9143999" cy="103462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4085E764-0163-472E-9528-28776E0644C2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73038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11740980-ADFE-49B0-BF61-9ECC7BB3E082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48573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3" y="0"/>
            <a:ext cx="9143998" cy="10287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706967" y="1219200"/>
            <a:ext cx="4132234" cy="4762500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1" y="1219200"/>
            <a:ext cx="4168775" cy="4762500"/>
          </a:xfrm>
        </p:spPr>
        <p:txBody>
          <a:bodyPr>
            <a:normAutofit/>
          </a:bodyPr>
          <a:lstStyle>
            <a:lvl1pPr marL="0" indent="0">
              <a:buNone/>
              <a:defRPr sz="1500" b="0">
                <a:solidFill>
                  <a:schemeClr val="accent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3305E1D8-1E29-422A-BEDA-29B1B2E34B3B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11438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/>
          <a:p>
            <a:r>
              <a:rPr lang="en-US" dirty="0"/>
              <a:t>Click to Edit</a:t>
            </a:r>
          </a:p>
        </p:txBody>
      </p:sp>
      <p:sp>
        <p:nvSpPr>
          <p:cNvPr id="12" name="Picture Placeholder 11"/>
          <p:cNvSpPr>
            <a:spLocks noGrp="1"/>
          </p:cNvSpPr>
          <p:nvPr>
            <p:ph type="pic" sz="quarter" idx="11" hasCustomPrompt="1"/>
          </p:nvPr>
        </p:nvSpPr>
        <p:spPr>
          <a:xfrm>
            <a:off x="4982358" y="1219201"/>
            <a:ext cx="3856843" cy="4762499"/>
          </a:xfrm>
          <a:custGeom>
            <a:avLst/>
            <a:gdLst>
              <a:gd name="connsiteX0" fmla="*/ 0 w 3764280"/>
              <a:gd name="connsiteY0" fmla="*/ 0 h 3764280"/>
              <a:gd name="connsiteX1" fmla="*/ 3764280 w 3764280"/>
              <a:gd name="connsiteY1" fmla="*/ 0 h 3764280"/>
              <a:gd name="connsiteX2" fmla="*/ 3764280 w 3764280"/>
              <a:gd name="connsiteY2" fmla="*/ 1729105 h 3764280"/>
              <a:gd name="connsiteX3" fmla="*/ 3764280 w 3764280"/>
              <a:gd name="connsiteY3" fmla="*/ 3116580 h 3764280"/>
              <a:gd name="connsiteX4" fmla="*/ 3764280 w 3764280"/>
              <a:gd name="connsiteY4" fmla="*/ 3589667 h 3764280"/>
              <a:gd name="connsiteX5" fmla="*/ 3589667 w 3764280"/>
              <a:gd name="connsiteY5" fmla="*/ 3764280 h 3764280"/>
              <a:gd name="connsiteX6" fmla="*/ 0 w 3764280"/>
              <a:gd name="connsiteY6" fmla="*/ 3764280 h 3764280"/>
              <a:gd name="connsiteX7" fmla="*/ 0 w 3764280"/>
              <a:gd name="connsiteY7" fmla="*/ 3116580 h 3764280"/>
              <a:gd name="connsiteX8" fmla="*/ 0 w 3764280"/>
              <a:gd name="connsiteY8" fmla="*/ 1729105 h 37642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764280" h="3764280">
                <a:moveTo>
                  <a:pt x="0" y="0"/>
                </a:moveTo>
                <a:lnTo>
                  <a:pt x="3764280" y="0"/>
                </a:lnTo>
                <a:lnTo>
                  <a:pt x="3764280" y="1729105"/>
                </a:lnTo>
                <a:lnTo>
                  <a:pt x="3764280" y="3116580"/>
                </a:lnTo>
                <a:lnTo>
                  <a:pt x="3764280" y="3589667"/>
                </a:lnTo>
                <a:lnTo>
                  <a:pt x="3589667" y="3764280"/>
                </a:lnTo>
                <a:lnTo>
                  <a:pt x="0" y="3764280"/>
                </a:lnTo>
                <a:lnTo>
                  <a:pt x="0" y="3116580"/>
                </a:lnTo>
                <a:lnTo>
                  <a:pt x="0" y="1729105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>
            <a:lvl1pPr marL="0" marR="0" indent="0" algn="l" defTabSz="342900" rtl="0" eaLnBrk="1" fontAlgn="auto" latinLnBrk="0" hangingPunct="1">
              <a:lnSpc>
                <a:spcPct val="100000"/>
              </a:lnSpc>
              <a:spcBef>
                <a:spcPts val="750"/>
              </a:spcBef>
              <a:spcAft>
                <a:spcPts val="0"/>
              </a:spcAft>
              <a:buClr>
                <a:schemeClr val="bg2"/>
              </a:buClr>
              <a:buSzPct val="75000"/>
              <a:buFont typeface="Lucida Grande"/>
              <a:buNone/>
              <a:tabLst/>
              <a:defRPr sz="1500">
                <a:solidFill>
                  <a:schemeClr val="tx1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5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1" y="1219200"/>
            <a:ext cx="4168775" cy="4762500"/>
          </a:xfrm>
        </p:spPr>
        <p:txBody>
          <a:bodyPr>
            <a:normAutofit/>
          </a:bodyPr>
          <a:lstStyle>
            <a:lvl1pPr marL="0" indent="0">
              <a:buNone/>
              <a:defRPr sz="1500" b="0">
                <a:solidFill>
                  <a:schemeClr val="accent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2AF53EC-F897-494C-A1C7-05A8603E4AA2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8230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/>
        <p:txBody>
          <a:bodyPr bIns="91440"/>
          <a:lstStyle>
            <a:lvl1pPr>
              <a:defRPr/>
            </a:lvl1pPr>
          </a:lstStyle>
          <a:p>
            <a:r>
              <a:rPr lang="en-US" dirty="0"/>
              <a:t>Click to Edit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706967" y="1219200"/>
            <a:ext cx="4132234" cy="4762500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0"/>
          </p:nvPr>
        </p:nvSpPr>
        <p:spPr>
          <a:xfrm>
            <a:off x="266700" y="1219200"/>
            <a:ext cx="4168379" cy="4762500"/>
          </a:xfrm>
        </p:spPr>
        <p:txBody>
          <a:bodyPr lIns="0" tIns="0" rIns="0" bIns="0"/>
          <a:lstStyle>
            <a:lvl1pPr>
              <a:defRPr/>
            </a:lvl1pPr>
            <a:lvl2pPr marL="3429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  <a:defRPr/>
            </a:lvl2pPr>
            <a:lvl3pPr marL="5143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3pPr>
            <a:lvl4pPr marL="68580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4pPr>
            <a:lvl5pPr marL="857250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13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1947A61-5083-4B84-A5E5-9500CCFA06FA}" type="datetime1">
              <a:rPr lang="en-US"/>
              <a:pPr/>
              <a:t>5/7/2019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168958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3" y="0"/>
            <a:ext cx="9143998" cy="1028700"/>
          </a:xfrm>
          <a:prstGeom prst="rect">
            <a:avLst/>
          </a:prstGeom>
          <a:solidFill>
            <a:schemeClr val="accent2"/>
          </a:solidFill>
        </p:spPr>
        <p:txBody>
          <a:bodyPr vert="horz" lIns="365760" tIns="182880" rIns="365760" bIns="91440" rtlCol="0" anchor="ctr" anchorCtr="0">
            <a:normAutofit/>
          </a:bodyPr>
          <a:lstStyle/>
          <a:p>
            <a:r>
              <a:rPr lang="en-US" dirty="0"/>
              <a:t>Click to Edit</a:t>
            </a:r>
          </a:p>
        </p:txBody>
      </p:sp>
      <p:sp>
        <p:nvSpPr>
          <p:cNvPr id="11" name="Text Placeholder 2"/>
          <p:cNvSpPr>
            <a:spLocks noGrp="1"/>
          </p:cNvSpPr>
          <p:nvPr>
            <p:ph type="body" idx="1"/>
          </p:nvPr>
        </p:nvSpPr>
        <p:spPr>
          <a:xfrm>
            <a:off x="266700" y="1219200"/>
            <a:ext cx="8572500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</a:t>
            </a:r>
          </a:p>
          <a:p>
            <a:pPr marL="342900" lvl="1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Font typeface="Wingdings" charset="2"/>
              <a:buChar char="§"/>
            </a:pPr>
            <a:r>
              <a:rPr lang="en-US" dirty="0"/>
              <a:t>Second level</a:t>
            </a:r>
          </a:p>
          <a:p>
            <a:pPr marL="514350" lvl="2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Third level</a:t>
            </a:r>
          </a:p>
          <a:p>
            <a:pPr marL="685800" lvl="3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Fourth level</a:t>
            </a:r>
          </a:p>
          <a:p>
            <a:pPr marL="857250" lvl="4" indent="-171450" algn="l" defTabSz="342900" rtl="0" eaLnBrk="1" latinLnBrk="0" hangingPunct="1">
              <a:spcBef>
                <a:spcPct val="20000"/>
              </a:spcBef>
              <a:buClr>
                <a:srgbClr val="1E4056"/>
              </a:buCl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Fifth level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66700" y="6327007"/>
            <a:ext cx="253746" cy="324781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kumimoji="0" lang="en-US" sz="750" b="1" i="0" u="none" strike="noStrike" kern="1200" cap="none" spc="0" normalizeH="0" baseline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defRPr>
            </a:lvl1pPr>
          </a:lstStyle>
          <a:p>
            <a:fld id="{8ED1CEE6-8BBE-4393-857A-BEE0A5C48EE0}" type="slidenum">
              <a:rPr/>
              <a:pPr/>
              <a:t>‹#›</a:t>
            </a:fld>
            <a:endParaRPr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90832" y="6327007"/>
            <a:ext cx="3644246" cy="32478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 rtl="0">
              <a:defRPr sz="750" i="1">
                <a:solidFill>
                  <a:srgbClr val="000000"/>
                </a:solidFill>
              </a:defRPr>
            </a:lvl1pPr>
          </a:lstStyle>
          <a:p>
            <a:r>
              <a:rPr lang="en-US" dirty="0"/>
              <a:t>Analog Devices Confidential Information. 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2"/>
          </p:nvPr>
        </p:nvSpPr>
        <p:spPr>
          <a:xfrm>
            <a:off x="4701779" y="6334323"/>
            <a:ext cx="776864" cy="324779"/>
          </a:xfrm>
          <a:prstGeom prst="rect">
            <a:avLst/>
          </a:prstGeom>
        </p:spPr>
        <p:txBody>
          <a:bodyPr lIns="0" tIns="0" rIns="0" bIns="0" anchor="b" anchorCtr="0"/>
          <a:lstStyle>
            <a:lvl1pPr>
              <a:defRPr lang="en-US" sz="750" i="1" kern="1200" smtClean="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AF44A6C-B391-490B-9F04-78A06A09F0A0}" type="datetime1">
              <a:rPr lang="en-US"/>
              <a:pPr/>
              <a:t>5/7/2019</a:t>
            </a:fld>
            <a:endParaRPr dirty="0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1380" y="6259169"/>
            <a:ext cx="746100" cy="39993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07050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</p:sldLayoutIdLst>
  <p:hf hdr="0" dt="0"/>
  <p:txStyles>
    <p:titleStyle>
      <a:lvl1pPr marL="0" indent="0" algn="l" defTabSz="342900" rtl="0" eaLnBrk="1" latinLnBrk="0" hangingPunct="1">
        <a:spcBef>
          <a:spcPct val="0"/>
        </a:spcBef>
        <a:buNone/>
        <a:defRPr sz="1800" b="1" kern="1200" baseline="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342900" rtl="0" eaLnBrk="1" latinLnBrk="0" hangingPunct="1">
        <a:spcBef>
          <a:spcPts val="750"/>
        </a:spcBef>
        <a:buClr>
          <a:schemeClr val="bg2"/>
        </a:buClr>
        <a:buSzPct val="75000"/>
        <a:buFont typeface="Lucida Grande"/>
        <a:buChar char="►"/>
        <a:defRPr lang="en-US" sz="1500" b="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1pPr>
      <a:lvl2pPr marL="385763" indent="-214313" algn="l" defTabSz="342900" rtl="0" eaLnBrk="1" latinLnBrk="0" hangingPunct="1">
        <a:spcBef>
          <a:spcPct val="20000"/>
        </a:spcBef>
        <a:buFont typeface="Arial"/>
        <a:buChar char="–"/>
        <a:defRPr lang="en-US" sz="135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2pPr>
      <a:lvl3pPr marL="557213" indent="-214313" algn="l" defTabSz="342900" rtl="0" eaLnBrk="1" latinLnBrk="0" hangingPunct="1">
        <a:spcBef>
          <a:spcPct val="20000"/>
        </a:spcBef>
        <a:buFont typeface="Arial"/>
        <a:buChar char="•"/>
        <a:defRPr lang="en-US" sz="1200" kern="1200" baseline="0" dirty="0" smtClean="0">
          <a:solidFill>
            <a:srgbClr val="000000"/>
          </a:solidFill>
          <a:latin typeface="+mn-lt"/>
          <a:ea typeface="+mn-ea"/>
          <a:cs typeface="+mn-cs"/>
        </a:defRPr>
      </a:lvl3pPr>
      <a:lvl4pPr marL="728663" indent="-214313" algn="l" defTabSz="342900" rtl="0" eaLnBrk="1" latinLnBrk="0" hangingPunct="1">
        <a:spcBef>
          <a:spcPct val="20000"/>
        </a:spcBef>
        <a:buFont typeface="Arial"/>
        <a:buChar char="–"/>
        <a:defRPr lang="en-US" sz="1050" kern="1200" dirty="0" smtClean="0">
          <a:solidFill>
            <a:srgbClr val="000000"/>
          </a:solidFill>
          <a:latin typeface="+mn-lt"/>
          <a:ea typeface="+mn-ea"/>
          <a:cs typeface="+mn-cs"/>
        </a:defRPr>
      </a:lvl4pPr>
      <a:lvl5pPr marL="1543050" indent="-171450" algn="l" defTabSz="342900" rtl="0" eaLnBrk="1" latinLnBrk="0" hangingPunct="1">
        <a:spcBef>
          <a:spcPct val="20000"/>
        </a:spcBef>
        <a:buFont typeface="Arial"/>
        <a:buChar char="»"/>
        <a:defRPr lang="en-US" sz="900" kern="1200" baseline="0" dirty="0">
          <a:solidFill>
            <a:srgbClr val="000000"/>
          </a:solidFill>
          <a:latin typeface="+mn-lt"/>
          <a:ea typeface="+mn-ea"/>
          <a:cs typeface="+mn-cs"/>
        </a:defRPr>
      </a:lvl5pPr>
      <a:lvl6pPr marL="18859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342900" rtl="0" eaLnBrk="1" latinLnBrk="0" hangingPunct="1">
        <a:spcBef>
          <a:spcPct val="20000"/>
        </a:spcBef>
        <a:buFont typeface="Arial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3429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3768">
          <p15:clr>
            <a:srgbClr val="F26B43"/>
          </p15:clr>
        </p15:guide>
        <p15:guide id="2" pos="224">
          <p15:clr>
            <a:srgbClr val="F26B43"/>
          </p15:clr>
        </p15:guide>
        <p15:guide id="3" pos="7424">
          <p15:clr>
            <a:srgbClr val="F26B43"/>
          </p15:clr>
        </p15:guide>
        <p15:guide id="4" orient="horz" pos="768">
          <p15:clr>
            <a:srgbClr val="F26B43"/>
          </p15:clr>
        </p15:guide>
        <p15:guide id="5" pos="3949">
          <p15:clr>
            <a:srgbClr val="F26B43"/>
          </p15:clr>
        </p15:guide>
        <p15:guide id="6" pos="3725">
          <p15:clr>
            <a:srgbClr val="F26B43"/>
          </p15:clr>
        </p15:guide>
        <p15:guide id="7" orient="horz" pos="64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76200" y="5843273"/>
            <a:ext cx="1447800" cy="483734"/>
          </a:xfrm>
        </p:spPr>
        <p:txBody>
          <a:bodyPr>
            <a:normAutofit/>
          </a:bodyPr>
          <a:lstStyle/>
          <a:p>
            <a:endParaRPr lang="en-US" dirty="0"/>
          </a:p>
          <a:p>
            <a:r>
              <a:rPr lang="en-US" dirty="0"/>
              <a:t>Date: 05-02-2019</a:t>
            </a:r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37441" y="2362200"/>
            <a:ext cx="3980769" cy="871257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AD8152 Assembly Site Transfer and Data Sheet </a:t>
            </a:r>
            <a:r>
              <a:rPr lang="en-US" sz="2800" dirty="0" err="1"/>
              <a:t>Revision_PCN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>
                <a:solidFill>
                  <a:srgbClr val="FFFFFF"/>
                </a:solidFill>
              </a:rPr>
              <a:t>Analog Devices Confidential Information.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©2017 Analog Devices, Inc. All rights reserved.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294967295"/>
          </p:nvPr>
        </p:nvSpPr>
        <p:spPr>
          <a:xfrm>
            <a:off x="8056960" y="5603081"/>
            <a:ext cx="1087040" cy="242888"/>
          </a:xfrm>
        </p:spPr>
        <p:txBody>
          <a:bodyPr/>
          <a:lstStyle/>
          <a:p>
            <a:fld id="{8ED1CEE6-8BBE-4393-857A-BEE0A5C48EE0}" type="slidenum">
              <a:rPr/>
              <a:pPr/>
              <a:t>1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602479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7AD793-F0C4-4FC6-8493-E2831BBB50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#1- Package Outline Drawing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31D209E-468D-47E4-9C45-140F3DB8DF7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9311939-076D-419F-A186-403C9C7F4A3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Analog Devices Confidential Information.</a:t>
            </a:r>
            <a:br>
              <a:rPr lang="en-US"/>
            </a:br>
            <a:r>
              <a:rPr lang="en-US"/>
              <a:t>©2017 Analog Devices, Inc. All rights reserved.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A53573-5F04-45C8-91E7-6F488E761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0446" y="1447800"/>
            <a:ext cx="3429000" cy="322635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D7A9DC38-9965-4ACC-A450-396846065B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9896" y="1789510"/>
            <a:ext cx="3678147" cy="269533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D8AB3C0-F2C8-4755-9F5C-D3E859C7ABCC}"/>
              </a:ext>
            </a:extLst>
          </p:cNvPr>
          <p:cNvSpPr txBox="1"/>
          <p:nvPr/>
        </p:nvSpPr>
        <p:spPr>
          <a:xfrm>
            <a:off x="1295400" y="5181600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dirty="0">
                <a:solidFill>
                  <a:srgbClr val="FF0000"/>
                </a:solidFill>
              </a:rPr>
              <a:t>Current POD</a:t>
            </a:r>
            <a:r>
              <a:rPr lang="en-US" sz="2000" dirty="0">
                <a:solidFill>
                  <a:srgbClr val="FF0000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FF0000"/>
                </a:solidFill>
              </a:rPr>
              <a:t> BP-256</a:t>
            </a: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dirty="0">
                <a:solidFill>
                  <a:srgbClr val="FF0000"/>
                </a:solidFill>
              </a:rPr>
              <a:t>1.7mm max height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067A6BC-5D69-4FFB-B66F-44A77506BB06}"/>
              </a:ext>
            </a:extLst>
          </p:cNvPr>
          <p:cNvSpPr txBox="1"/>
          <p:nvPr/>
        </p:nvSpPr>
        <p:spPr>
          <a:xfrm>
            <a:off x="5715000" y="5029200"/>
            <a:ext cx="914400" cy="91440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dirty="0">
                <a:solidFill>
                  <a:srgbClr val="00B050"/>
                </a:solidFill>
              </a:rPr>
              <a:t>New POD</a:t>
            </a:r>
            <a:r>
              <a:rPr lang="en-US" sz="2000" dirty="0">
                <a:solidFill>
                  <a:srgbClr val="00B050"/>
                </a:solidFill>
                <a:sym typeface="Wingdings" panose="05000000000000000000" pitchFamily="2" charset="2"/>
              </a:rPr>
              <a:t></a:t>
            </a:r>
            <a:r>
              <a:rPr lang="en-US" sz="2000" dirty="0">
                <a:solidFill>
                  <a:srgbClr val="00B050"/>
                </a:solidFill>
              </a:rPr>
              <a:t> BP-256-3</a:t>
            </a:r>
          </a:p>
          <a:p>
            <a:pPr defTabSz="457200">
              <a:spcBef>
                <a:spcPts val="1000"/>
              </a:spcBef>
              <a:buClr>
                <a:srgbClr val="1E4056"/>
              </a:buClr>
              <a:buSzPct val="75000"/>
            </a:pPr>
            <a:r>
              <a:rPr lang="en-US" sz="2000" dirty="0">
                <a:solidFill>
                  <a:srgbClr val="00B050"/>
                </a:solidFill>
              </a:rPr>
              <a:t>2.04mm max height</a:t>
            </a:r>
          </a:p>
        </p:txBody>
      </p:sp>
    </p:spTree>
    <p:extLst>
      <p:ext uri="{BB962C8B-B14F-4D97-AF65-F5344CB8AC3E}">
        <p14:creationId xmlns:p14="http://schemas.microsoft.com/office/powerpoint/2010/main" val="12701267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270DF-9446-4832-8CC0-3ED0928E6E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#2 – Die Interconnect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CE6A4-031A-4247-97AA-1F9FF8D0E3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package uses wire bonded die</a:t>
            </a:r>
          </a:p>
          <a:p>
            <a:r>
              <a:rPr lang="en-US" dirty="0"/>
              <a:t>New package uses flip chip die with solder bumps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DC2023A-30A6-4DEC-9898-87E3835E4A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F571B1-36B4-43E7-824C-D678580557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Analog Devices Confidential Information.</a:t>
            </a:r>
            <a:br>
              <a:rPr lang="en-US"/>
            </a:br>
            <a:r>
              <a:rPr lang="en-US"/>
              <a:t>©2017 Analog Devices,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925388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AE78A-B66C-4DA0-92E0-0FFCFA5BD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#3	Assembly 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DB443C-8971-46F4-8E73-5B115A341D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New assembly site is STATS ChipPAC Korea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27AC67-C14D-40D9-B021-85FA64787D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92E21D-9372-45E7-8FC0-E6584DF896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Analog Devices Confidential Information.</a:t>
            </a:r>
            <a:br>
              <a:rPr lang="en-US" dirty="0"/>
            </a:br>
            <a:r>
              <a:rPr lang="en-US" dirty="0"/>
              <a:t>©2017 Analog Devices, Inc.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1355149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F1D6AC-FE9A-47E3-B5F8-95F803868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 #4- Data Sheet Change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C477A-2DA8-4A95-A172-D23AC3D300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sheet rev change from </a:t>
            </a:r>
            <a:r>
              <a:rPr lang="en-US" dirty="0" err="1"/>
              <a:t>RevA</a:t>
            </a:r>
            <a:r>
              <a:rPr lang="en-US" dirty="0"/>
              <a:t> to RevB</a:t>
            </a:r>
          </a:p>
          <a:p>
            <a:r>
              <a:rPr lang="en-US" dirty="0"/>
              <a:t>On page 2, Electrical Characteristics – Removed thermal characteristics section</a:t>
            </a:r>
          </a:p>
          <a:p>
            <a:r>
              <a:rPr lang="en-US"/>
              <a:t>On </a:t>
            </a:r>
            <a:r>
              <a:rPr lang="en-US" dirty="0"/>
              <a:t>page 3, Absolute Maximum Ratings under NOTES 2 – Change θ</a:t>
            </a:r>
            <a:r>
              <a:rPr lang="en-US" baseline="-25000" dirty="0"/>
              <a:t>JA</a:t>
            </a:r>
            <a:r>
              <a:rPr lang="en-US" dirty="0"/>
              <a:t> = 15° C/W TO θ</a:t>
            </a:r>
            <a:r>
              <a:rPr lang="en-US" baseline="-25000" dirty="0"/>
              <a:t>JA</a:t>
            </a:r>
            <a:r>
              <a:rPr lang="en-US" dirty="0"/>
              <a:t> = 9.2° C/W.</a:t>
            </a:r>
          </a:p>
          <a:p>
            <a:r>
              <a:rPr lang="en-US" dirty="0"/>
              <a:t>On page 3, added thermal resistance section</a:t>
            </a:r>
          </a:p>
          <a:p>
            <a:r>
              <a:rPr lang="en-US" dirty="0"/>
              <a:t>On page 31, a new POD BP-256 is replaced by BP-256-3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03DBF-D0C8-4EC2-9FE6-D96116CE14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8ED1CEE6-8BBE-4393-857A-BEE0A5C48EE0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051CC5-A696-4E6F-A651-D71A4C37C9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Analog Devices Confidential Information.</a:t>
            </a:r>
            <a:br>
              <a:rPr lang="en-US"/>
            </a:br>
            <a:r>
              <a:rPr lang="en-US"/>
              <a:t>©2017 Analog Devices, Inc.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3265909"/>
      </p:ext>
    </p:extLst>
  </p:cSld>
  <p:clrMapOvr>
    <a:masterClrMapping/>
  </p:clrMapOvr>
</p:sld>
</file>

<file path=ppt/theme/theme1.xml><?xml version="1.0" encoding="utf-8"?>
<a:theme xmlns:a="http://schemas.openxmlformats.org/drawingml/2006/main" name="1_ADITemplate">
  <a:themeElements>
    <a:clrScheme name="Analog Devices Color Palette">
      <a:dk1>
        <a:srgbClr val="000000"/>
      </a:dk1>
      <a:lt1>
        <a:srgbClr val="FFFFFF"/>
      </a:lt1>
      <a:dk2>
        <a:srgbClr val="003D61"/>
      </a:dk2>
      <a:lt2>
        <a:srgbClr val="1E4056"/>
      </a:lt2>
      <a:accent1>
        <a:srgbClr val="009FBD"/>
      </a:accent1>
      <a:accent2>
        <a:srgbClr val="003D61"/>
      </a:accent2>
      <a:accent3>
        <a:srgbClr val="A91D45"/>
      </a:accent3>
      <a:accent4>
        <a:srgbClr val="27B34F"/>
      </a:accent4>
      <a:accent5>
        <a:srgbClr val="7C4A8B"/>
      </a:accent5>
      <a:accent6>
        <a:srgbClr val="FF7200"/>
      </a:accent6>
      <a:hlink>
        <a:srgbClr val="009FBD"/>
      </a:hlink>
      <a:folHlink>
        <a:srgbClr val="7C4A8B"/>
      </a:folHlink>
    </a:clrScheme>
    <a:fontScheme name="ADI PPT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>
          <a:solidFill>
            <a:schemeClr val="tx1"/>
          </a:solidFill>
          <a:miter lim="800000"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 marL="228600" indent="-228600" defTabSz="457200">
          <a:spcBef>
            <a:spcPts val="1000"/>
          </a:spcBef>
          <a:buClr>
            <a:srgbClr val="1E4056"/>
          </a:buClr>
          <a:buSzPct val="75000"/>
          <a:buFont typeface="Lucida Grande"/>
          <a:buChar char="►"/>
          <a:defRPr sz="2000" dirty="0">
            <a:solidFill>
              <a:srgbClr val="000000"/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DI 2016 16x9 Confidential.potx" id="{23BB22E5-6FFA-4562-9F32-1A1D56DF703C}" vid="{FA6241B6-3CAD-4BB1-A60B-D9C7E903BC6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ADITemplate (1)</Template>
  <TotalTime>179</TotalTime>
  <Words>168</Words>
  <Application>Microsoft Office PowerPoint</Application>
  <PresentationFormat>On-screen Show (4:3)</PresentationFormat>
  <Paragraphs>30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Lucida Grande</vt:lpstr>
      <vt:lpstr>Wingdings</vt:lpstr>
      <vt:lpstr>1_ADITemplate</vt:lpstr>
      <vt:lpstr>AD8152 Assembly Site Transfer and Data Sheet Revision_PCN</vt:lpstr>
      <vt:lpstr>Change #1- Package Outline Drawing</vt:lpstr>
      <vt:lpstr>Change #2 – Die Interconnect</vt:lpstr>
      <vt:lpstr>Change #3 Assembly Site</vt:lpstr>
      <vt:lpstr>Change #4- Data Sheet Change</vt:lpstr>
    </vt:vector>
  </TitlesOfParts>
  <Company>Analog Devices,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Automotive TRB</dc:title>
  <dc:creator>rmccann</dc:creator>
  <cp:lastModifiedBy>Mansi, Mohammed</cp:lastModifiedBy>
  <cp:revision>28</cp:revision>
  <cp:lastPrinted>2014-02-04T18:47:57Z</cp:lastPrinted>
  <dcterms:created xsi:type="dcterms:W3CDTF">2014-01-31T16:00:38Z</dcterms:created>
  <dcterms:modified xsi:type="dcterms:W3CDTF">2019-05-07T20:15:15Z</dcterms:modified>
</cp:coreProperties>
</file>